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352" r:id="rId4"/>
    <p:sldId id="340" r:id="rId5"/>
    <p:sldId id="353" r:id="rId6"/>
    <p:sldId id="329" r:id="rId7"/>
    <p:sldId id="347" r:id="rId8"/>
    <p:sldId id="268" r:id="rId9"/>
    <p:sldId id="346" r:id="rId10"/>
    <p:sldId id="283" r:id="rId11"/>
    <p:sldId id="279" r:id="rId12"/>
    <p:sldId id="318" r:id="rId13"/>
    <p:sldId id="331" r:id="rId14"/>
    <p:sldId id="332" r:id="rId15"/>
    <p:sldId id="335" r:id="rId16"/>
    <p:sldId id="320" r:id="rId17"/>
    <p:sldId id="34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jpeg>
</file>

<file path=ppt/media/image13.jp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2F184-B960-62FB-4355-5627BC6BFD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A71731-C710-731F-AF6B-A1BF1A6793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B5FBB-62CA-1875-A810-7E76C9EEB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12BE6-0659-C529-57C9-29DCC94B7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09F818-E58B-DBA1-35E0-EA948033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5433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ECC42-9E60-9B56-68AD-3AD2AAC8C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52717E-AE14-5AA0-7696-0F688CB7A3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D1248-1E2D-5790-5DD7-9301A7E29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74EC8-8582-A6BC-60C7-78FC45E58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144FA-5838-7F8E-A4DC-96F8D61A5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623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B292DF-2E6F-49B6-9819-6D78FC4671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28E225-4C23-020B-08AD-15D4CF8D1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79CF8-C11C-212C-984A-835F9EDF2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AE92C-2E4D-9FA5-8CEF-D5ED64A7B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F604D-5855-C14C-59E2-769995EEC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0226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78E17-C14B-F3EA-3DDD-FC366557A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3DB66-A8AD-9420-1299-2F44C817C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B9B01-58A4-012D-D375-11C61F3AC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0C97C-4E21-C714-E866-9E676AB91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EAE83-34C6-3BA4-4B06-A06618774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2511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2EF3F-6D00-59BF-10DC-E7B3E9B1F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E893-8031-A2B0-0AE2-02AE896D6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9172F-A981-A278-C913-8D516E80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5F684-1B1D-F72F-179B-182BAB203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26AAF-A846-946A-32D4-F33BC0D9C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1351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21F97-55FE-E85F-BDCE-0051D68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A7108-B948-748C-2D8A-207FA0A608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218AC9-5874-507E-D84C-72E06D8DD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2A7443-7949-A846-3EEE-1C58082CA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ACCAF-4710-8B53-A5A9-61F626A26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4A54B4-4144-8E52-C964-4A2A1ACE4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7397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AE2E8-0532-C846-6388-8CF79E588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161282-B7BB-E360-E006-D974B5D41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7C36A-1AD9-2F4D-D45C-F99F809A6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1C83DA-6F1B-9ED5-ABCA-BD49BA80C2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70160E-2ED9-6070-BC58-C4BCD41327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0CC9DC-878D-F8D0-653A-0F5ACE99C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B3F26B-2EA9-030E-A21D-EECCBDAAA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FE5F94-5D00-063F-91CD-46B64FCB9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734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3AF66-530E-00D2-F8D4-B0BEF7D67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2C9F8A-B018-C47C-68CA-7BBFF10CF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1AC9EA-2305-ECE9-AC90-679C94E02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0ECD86-696F-0265-B5EA-343599D6E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9458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91D457-3C07-5C8A-88A4-AB29C0324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DF8ED0-F6A8-2785-A8FD-CF46345AD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53CE8-0FF9-F595-EB38-89B0980F4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032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0E634-DB1C-E464-5C2B-8A1E909CE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B0F96-15F7-3A53-1D6B-6AAF87A32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63D9CA-C1B4-E432-375A-B8CFAFC2A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17FB6B-8607-CF21-4CC4-38B3CAA01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D56254-5364-01DD-7586-55089F4C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D9740-FB8B-2CC6-969A-ADC678F8B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8892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F97EB-A697-DCD0-CC8F-9A250834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877CCA-C04A-3116-E2D8-8080AD4EE2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BDDCB5-0648-4250-6588-834ED75BC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7F7704-86CC-88F0-AD6B-42D614CC6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3D86E0-DD8A-8367-2073-7B9F63196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E4213-E74C-609F-6F0C-85C747A9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3454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B45954-FB14-FC07-BA62-DE5975DE8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F360F-B5A1-5B77-9260-2887337B6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F2550-4A78-71C1-FD9B-21B7D66FE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ED6B8-089E-4666-9A92-BED0BA710177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54FD6-52A9-0492-EC2D-180B751C0E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D1AA6-DE21-54BD-8049-414887424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EC03A-F02B-4495-94A0-AC7E1B980C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4531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A12EF-99D8-76D8-9862-6CD45461D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85800"/>
            <a:ext cx="9144000" cy="2387600"/>
          </a:xfrm>
        </p:spPr>
        <p:txBody>
          <a:bodyPr>
            <a:normAutofit/>
          </a:bodyPr>
          <a:lstStyle/>
          <a:p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Wedding décor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C890C0-5B01-940C-D3B3-4E746B19E0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2989" y="3267635"/>
            <a:ext cx="9144000" cy="1655762"/>
          </a:xfrm>
        </p:spPr>
        <p:txBody>
          <a:bodyPr>
            <a:normAutofit/>
          </a:bodyPr>
          <a:lstStyle/>
          <a:p>
            <a:r>
              <a:rPr lang="en-IN" sz="8800" dirty="0">
                <a:latin typeface="Edwardian Script ITC" panose="030303020407070D0804" pitchFamily="66" charset="0"/>
              </a:rPr>
              <a:t>Kale family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4978A-C019-4323-77C9-1FEDC299D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009" y="4686671"/>
            <a:ext cx="1929982" cy="193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96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7B0110-162D-46AC-86F5-B9C390D827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87" b="22746"/>
          <a:stretch/>
        </p:blipFill>
        <p:spPr>
          <a:xfrm>
            <a:off x="848881" y="170328"/>
            <a:ext cx="4413401" cy="63832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BE00F5-5091-43AB-8797-FDFB60E1BA1C}"/>
              </a:ext>
            </a:extLst>
          </p:cNvPr>
          <p:cNvSpPr txBox="1"/>
          <p:nvPr/>
        </p:nvSpPr>
        <p:spPr>
          <a:xfrm>
            <a:off x="6320118" y="1945341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Monotype Corsiva" panose="03010101010201010101" pitchFamily="66" charset="0"/>
              </a:rPr>
              <a:t>View Cutter</a:t>
            </a:r>
          </a:p>
        </p:txBody>
      </p:sp>
    </p:spTree>
    <p:extLst>
      <p:ext uri="{BB962C8B-B14F-4D97-AF65-F5344CB8AC3E}">
        <p14:creationId xmlns:p14="http://schemas.microsoft.com/office/powerpoint/2010/main" val="981377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C5B7DE-254D-03DC-BC41-7F8CDC205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00" y="697685"/>
            <a:ext cx="6956947" cy="54626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6E3E7D-F500-EE6B-72C5-7A17F9DEAF21}"/>
              </a:ext>
            </a:extLst>
          </p:cNvPr>
          <p:cNvSpPr txBox="1"/>
          <p:nvPr/>
        </p:nvSpPr>
        <p:spPr>
          <a:xfrm>
            <a:off x="7781311" y="2580748"/>
            <a:ext cx="318463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Monotype Corsiva" panose="03010101010201010101" pitchFamily="66" charset="0"/>
              </a:rPr>
              <a:t>Bride Groom Seating   </a:t>
            </a:r>
          </a:p>
          <a:p>
            <a:endParaRPr lang="en-IN" sz="2800" dirty="0">
              <a:latin typeface="Monotype Corsiva" panose="03010101010201010101" pitchFamily="66" charset="0"/>
            </a:endParaRPr>
          </a:p>
          <a:p>
            <a:r>
              <a:rPr lang="en-IN" sz="2800" dirty="0">
                <a:latin typeface="Monotype Corsiva" panose="03010101010201010101" pitchFamily="66" charset="0"/>
              </a:rPr>
              <a:t>Only Couch with White flower Arrangements as shown in the picture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760160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879927-4849-443F-847C-2CBA0E1DCCA7}"/>
              </a:ext>
            </a:extLst>
          </p:cNvPr>
          <p:cNvSpPr txBox="1"/>
          <p:nvPr/>
        </p:nvSpPr>
        <p:spPr>
          <a:xfrm>
            <a:off x="2008094" y="313766"/>
            <a:ext cx="5065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latin typeface="Monotype Corsiva" panose="03010101010201010101" pitchFamily="66" charset="0"/>
              </a:rPr>
              <a:t>Vip</a:t>
            </a:r>
            <a:r>
              <a:rPr lang="en-US" sz="4000" dirty="0">
                <a:latin typeface="Monotype Corsiva" panose="03010101010201010101" pitchFamily="66" charset="0"/>
              </a:rPr>
              <a:t> lounge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73A959-C41A-40B6-BE28-A8C2A94407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11" y="1333237"/>
            <a:ext cx="6751103" cy="41915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4A88AC-B93B-448F-A545-CAFEC3C679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04" b="24183"/>
          <a:stretch/>
        </p:blipFill>
        <p:spPr>
          <a:xfrm>
            <a:off x="7581374" y="1333237"/>
            <a:ext cx="3161109" cy="452717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97D6D7-1D60-4BDC-A790-C1705AFD095A}"/>
              </a:ext>
            </a:extLst>
          </p:cNvPr>
          <p:cNvSpPr txBox="1"/>
          <p:nvPr/>
        </p:nvSpPr>
        <p:spPr>
          <a:xfrm>
            <a:off x="8023411" y="628255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Monotype Corsiva" panose="03010101010201010101" pitchFamily="66" charset="0"/>
              </a:rPr>
              <a:t>Lounge sitting</a:t>
            </a:r>
          </a:p>
        </p:txBody>
      </p:sp>
    </p:spTree>
    <p:extLst>
      <p:ext uri="{BB962C8B-B14F-4D97-AF65-F5344CB8AC3E}">
        <p14:creationId xmlns:p14="http://schemas.microsoft.com/office/powerpoint/2010/main" val="740808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4AB29D-A4EA-410A-A90F-35791AFE5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87" y="473971"/>
            <a:ext cx="6149873" cy="60355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365FD3-7DA0-4681-B367-B0DA578DC1B2}"/>
              </a:ext>
            </a:extLst>
          </p:cNvPr>
          <p:cNvSpPr txBox="1"/>
          <p:nvPr/>
        </p:nvSpPr>
        <p:spPr>
          <a:xfrm>
            <a:off x="8014447" y="3168586"/>
            <a:ext cx="37382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Monotype Corsiva" panose="03010101010201010101" pitchFamily="66" charset="0"/>
              </a:rPr>
              <a:t>Round Table Centerpieces</a:t>
            </a:r>
          </a:p>
        </p:txBody>
      </p:sp>
    </p:spTree>
    <p:extLst>
      <p:ext uri="{BB962C8B-B14F-4D97-AF65-F5344CB8AC3E}">
        <p14:creationId xmlns:p14="http://schemas.microsoft.com/office/powerpoint/2010/main" val="2821824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00E6E6-35E5-4350-A164-00D42CA6B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50" y="1843136"/>
            <a:ext cx="5296501" cy="4267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BA5F92-7496-4797-941E-BDAAC4C33022}"/>
              </a:ext>
            </a:extLst>
          </p:cNvPr>
          <p:cNvSpPr txBox="1"/>
          <p:nvPr/>
        </p:nvSpPr>
        <p:spPr>
          <a:xfrm>
            <a:off x="3021106" y="779040"/>
            <a:ext cx="77186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Monotype Corsiva" panose="03010101010201010101" pitchFamily="66" charset="0"/>
              </a:rPr>
              <a:t>Cocktail bar style, backdrop and bar table</a:t>
            </a:r>
          </a:p>
        </p:txBody>
      </p:sp>
    </p:spTree>
    <p:extLst>
      <p:ext uri="{BB962C8B-B14F-4D97-AF65-F5344CB8AC3E}">
        <p14:creationId xmlns:p14="http://schemas.microsoft.com/office/powerpoint/2010/main" val="3306581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15B85A-C5C9-4D3F-9201-CEAB605BF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68"/>
          <a:stretch/>
        </p:blipFill>
        <p:spPr>
          <a:xfrm>
            <a:off x="794020" y="1030942"/>
            <a:ext cx="3163253" cy="51457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548317-16AB-46EE-93D2-B01B4E43B33D}"/>
              </a:ext>
            </a:extLst>
          </p:cNvPr>
          <p:cNvSpPr txBox="1"/>
          <p:nvPr/>
        </p:nvSpPr>
        <p:spPr>
          <a:xfrm>
            <a:off x="4670612" y="2875002"/>
            <a:ext cx="63918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Monotype Corsiva" panose="03010101010201010101" pitchFamily="66" charset="0"/>
              </a:rPr>
              <a:t>Such Lighting at Tuli From Bottom to Top</a:t>
            </a:r>
          </a:p>
        </p:txBody>
      </p:sp>
    </p:spTree>
    <p:extLst>
      <p:ext uri="{BB962C8B-B14F-4D97-AF65-F5344CB8AC3E}">
        <p14:creationId xmlns:p14="http://schemas.microsoft.com/office/powerpoint/2010/main" val="37388480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54E2DCE-22A3-44FF-A41A-E03CBEA0ED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86" b="38301"/>
          <a:stretch/>
        </p:blipFill>
        <p:spPr>
          <a:xfrm>
            <a:off x="424078" y="1398494"/>
            <a:ext cx="4338947" cy="44913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275913-CA2B-46B5-8080-699A1B43895F}"/>
              </a:ext>
            </a:extLst>
          </p:cNvPr>
          <p:cNvSpPr txBox="1"/>
          <p:nvPr/>
        </p:nvSpPr>
        <p:spPr>
          <a:xfrm>
            <a:off x="5307105" y="2662517"/>
            <a:ext cx="55760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Monotype Corsiva" panose="03010101010201010101" pitchFamily="66" charset="0"/>
              </a:rPr>
              <a:t>Such Candle Arrangement at Tables</a:t>
            </a:r>
          </a:p>
        </p:txBody>
      </p:sp>
    </p:spTree>
    <p:extLst>
      <p:ext uri="{BB962C8B-B14F-4D97-AF65-F5344CB8AC3E}">
        <p14:creationId xmlns:p14="http://schemas.microsoft.com/office/powerpoint/2010/main" val="3747277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638DAD-0DC9-4C74-A40D-A7565F8FF7DE}"/>
              </a:ext>
            </a:extLst>
          </p:cNvPr>
          <p:cNvSpPr txBox="1"/>
          <p:nvPr/>
        </p:nvSpPr>
        <p:spPr>
          <a:xfrm>
            <a:off x="3558989" y="2788023"/>
            <a:ext cx="52443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Monotype Corsiva" panose="03010101010201010101" pitchFamily="66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46754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3DF9EA-DBC8-45C7-20F7-05ABF4D9D774}"/>
              </a:ext>
            </a:extLst>
          </p:cNvPr>
          <p:cNvSpPr txBox="1"/>
          <p:nvPr/>
        </p:nvSpPr>
        <p:spPr>
          <a:xfrm>
            <a:off x="2873712" y="2767280"/>
            <a:ext cx="77391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2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Sangeet  Décor </a:t>
            </a:r>
            <a:endParaRPr lang="en-IN" sz="72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5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C50611-D9D4-44C9-9C49-EA1787D31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458" y="2330822"/>
            <a:ext cx="6837083" cy="38458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635073-5FF1-4279-935B-D6FE59B62E86}"/>
              </a:ext>
            </a:extLst>
          </p:cNvPr>
          <p:cNvSpPr txBox="1"/>
          <p:nvPr/>
        </p:nvSpPr>
        <p:spPr>
          <a:xfrm>
            <a:off x="4285129" y="502024"/>
            <a:ext cx="2779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Monotype Corsiva" panose="03010101010201010101" pitchFamily="66" charset="0"/>
              </a:rPr>
              <a:t>Stage</a:t>
            </a:r>
          </a:p>
        </p:txBody>
      </p:sp>
    </p:spTree>
    <p:extLst>
      <p:ext uri="{BB962C8B-B14F-4D97-AF65-F5344CB8AC3E}">
        <p14:creationId xmlns:p14="http://schemas.microsoft.com/office/powerpoint/2010/main" val="2597786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74AA98-DE29-4C95-AAD7-61F9EAD12C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621" y="1535266"/>
            <a:ext cx="6050804" cy="378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273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3CF2A9-F9CC-411C-A73F-1325EA6B66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86"/>
          <a:stretch/>
        </p:blipFill>
        <p:spPr>
          <a:xfrm>
            <a:off x="3037903" y="2052917"/>
            <a:ext cx="6116193" cy="40610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631D51-41DA-4297-92B3-B50C522822B7}"/>
              </a:ext>
            </a:extLst>
          </p:cNvPr>
          <p:cNvSpPr txBox="1"/>
          <p:nvPr/>
        </p:nvSpPr>
        <p:spPr>
          <a:xfrm>
            <a:off x="2814918" y="744071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Monotype Corsiva" panose="03010101010201010101" pitchFamily="66" charset="0"/>
              </a:rPr>
              <a:t>Dance floor, dance floor ceiling</a:t>
            </a:r>
          </a:p>
        </p:txBody>
      </p:sp>
    </p:spTree>
    <p:extLst>
      <p:ext uri="{BB962C8B-B14F-4D97-AF65-F5344CB8AC3E}">
        <p14:creationId xmlns:p14="http://schemas.microsoft.com/office/powerpoint/2010/main" val="229874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8F1A83-5FAE-4B9F-A929-A1CA1EBA5F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52" b="24314"/>
          <a:stretch/>
        </p:blipFill>
        <p:spPr>
          <a:xfrm>
            <a:off x="768198" y="1317812"/>
            <a:ext cx="3161109" cy="47961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D6ECE7-5EAF-4CA7-B9DD-61292C27BF45}"/>
              </a:ext>
            </a:extLst>
          </p:cNvPr>
          <p:cNvSpPr txBox="1"/>
          <p:nvPr/>
        </p:nvSpPr>
        <p:spPr>
          <a:xfrm>
            <a:off x="5109881" y="3069540"/>
            <a:ext cx="4329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Lets go with this entry passage with a denser ceiling and chandeliers</a:t>
            </a:r>
          </a:p>
        </p:txBody>
      </p:sp>
    </p:spTree>
    <p:extLst>
      <p:ext uri="{BB962C8B-B14F-4D97-AF65-F5344CB8AC3E}">
        <p14:creationId xmlns:p14="http://schemas.microsoft.com/office/powerpoint/2010/main" val="3682023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7332E3-9C3B-4C0D-BAC5-FA0338405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48" y="178071"/>
            <a:ext cx="5502708" cy="413734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F038C2-907D-4BE7-B9C2-BA0E42188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900217"/>
            <a:ext cx="4760221" cy="357909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16463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6159750-E6EF-1F39-8073-DD552010F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73" y="868765"/>
            <a:ext cx="6921647" cy="46162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F56B9C-7E48-CEB7-EAB9-97D3C6838255}"/>
              </a:ext>
            </a:extLst>
          </p:cNvPr>
          <p:cNvSpPr txBox="1"/>
          <p:nvPr/>
        </p:nvSpPr>
        <p:spPr>
          <a:xfrm>
            <a:off x="2697352" y="0"/>
            <a:ext cx="3593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latin typeface="Monotype Corsiva" panose="03010101010201010101" pitchFamily="66" charset="0"/>
              </a:rPr>
              <a:t>Entry Gate</a:t>
            </a:r>
            <a:endParaRPr lang="en-IN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7F8768-FEFC-4120-9F31-853199A149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386" y="1403926"/>
            <a:ext cx="4827541" cy="36206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DEA3B7-55D6-4934-AD16-C9ED800EEF4E}"/>
              </a:ext>
            </a:extLst>
          </p:cNvPr>
          <p:cNvSpPr txBox="1"/>
          <p:nvPr/>
        </p:nvSpPr>
        <p:spPr>
          <a:xfrm>
            <a:off x="729673" y="5735782"/>
            <a:ext cx="54309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Entry gate as shown in pic 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Instead of Table we can use some other thing for Flower Arrangement.</a:t>
            </a:r>
          </a:p>
        </p:txBody>
      </p:sp>
    </p:spTree>
    <p:extLst>
      <p:ext uri="{BB962C8B-B14F-4D97-AF65-F5344CB8AC3E}">
        <p14:creationId xmlns:p14="http://schemas.microsoft.com/office/powerpoint/2010/main" val="2754234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22E41FA-F1A1-4098-8B89-AEE1FE6ED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803" y="859529"/>
            <a:ext cx="3182607" cy="47974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DDADF5-3CC5-48E7-B49E-DE20BF04A952}"/>
              </a:ext>
            </a:extLst>
          </p:cNvPr>
          <p:cNvSpPr txBox="1"/>
          <p:nvPr/>
        </p:nvSpPr>
        <p:spPr>
          <a:xfrm>
            <a:off x="8596101" y="139626"/>
            <a:ext cx="29690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latin typeface="Monotype Corsiva" panose="03010101010201010101" pitchFamily="66" charset="0"/>
              </a:rPr>
              <a:t>Welcome board</a:t>
            </a:r>
            <a:endParaRPr lang="en-IN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6AF91D-09DF-4379-BEF6-C9B470C65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67" y="1111219"/>
            <a:ext cx="6527033" cy="48952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89099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94</Words>
  <Application>Microsoft Office PowerPoint</Application>
  <PresentationFormat>Widescreen</PresentationFormat>
  <Paragraphs>21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Cambria</vt:lpstr>
      <vt:lpstr>Edwardian Script ITC</vt:lpstr>
      <vt:lpstr>Monotype Corsiva</vt:lpstr>
      <vt:lpstr>Times New Roman</vt:lpstr>
      <vt:lpstr>Office Theme</vt:lpstr>
      <vt:lpstr>Wedding décor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Wedding décor</dc:title>
  <dc:creator>swaraj bangre</dc:creator>
  <cp:lastModifiedBy>Shashank Telang</cp:lastModifiedBy>
  <cp:revision>10</cp:revision>
  <dcterms:created xsi:type="dcterms:W3CDTF">2023-05-18T10:34:09Z</dcterms:created>
  <dcterms:modified xsi:type="dcterms:W3CDTF">2023-06-05T09:46:01Z</dcterms:modified>
</cp:coreProperties>
</file>

<file path=docProps/thumbnail.jpeg>
</file>